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3" r:id="rId2"/>
    <p:sldMasterId id="2147483735" r:id="rId3"/>
  </p:sldMasterIdLst>
  <p:notesMasterIdLst>
    <p:notesMasterId r:id="rId27"/>
  </p:notesMasterIdLst>
  <p:sldIdLst>
    <p:sldId id="268" r:id="rId4"/>
    <p:sldId id="290" r:id="rId5"/>
    <p:sldId id="311" r:id="rId6"/>
    <p:sldId id="325" r:id="rId7"/>
    <p:sldId id="292" r:id="rId8"/>
    <p:sldId id="293" r:id="rId9"/>
    <p:sldId id="312" r:id="rId10"/>
    <p:sldId id="313" r:id="rId11"/>
    <p:sldId id="314" r:id="rId12"/>
    <p:sldId id="315" r:id="rId13"/>
    <p:sldId id="326" r:id="rId14"/>
    <p:sldId id="298" r:id="rId15"/>
    <p:sldId id="316" r:id="rId16"/>
    <p:sldId id="317" r:id="rId17"/>
    <p:sldId id="318" r:id="rId18"/>
    <p:sldId id="300" r:id="rId19"/>
    <p:sldId id="319" r:id="rId20"/>
    <p:sldId id="320" r:id="rId21"/>
    <p:sldId id="322" r:id="rId22"/>
    <p:sldId id="307" r:id="rId23"/>
    <p:sldId id="308" r:id="rId24"/>
    <p:sldId id="323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D9ED8-D5B9-464D-8243-F5FE934860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684D3AF-EC49-4732-8397-DE16A6596708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1.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biết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số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thiết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bị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điện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tử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dụng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A1AAE6D-94B6-48BD-AC71-58470E4BC18B}" type="parTrans" cxnId="{6F9B4802-95D3-43AA-AD0B-0304D2D78B9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0C72965-D205-4E11-8B86-FBB074C81F12}" type="sibTrans" cxnId="{6F9B4802-95D3-43AA-AD0B-0304D2D78B9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EAE31C2-3C22-4BF3-89B1-65F903213842}">
      <dgm:prSet phldrT="[Text]"/>
      <dgm:spPr/>
      <dgm:t>
        <a:bodyPr/>
        <a:lstStyle/>
        <a:p>
          <a:pPr marL="0" indent="0"/>
          <a:r>
            <a:rPr lang="en-US" dirty="0">
              <a:latin typeface="Times New Roman" pitchFamily="18" charset="0"/>
              <a:cs typeface="Times New Roman" pitchFamily="18" charset="0"/>
            </a:rPr>
            <a:t>2.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Giải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thích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vì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sao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máy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thiết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bị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số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cụ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hiệu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quả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hoạt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tin</a:t>
          </a:r>
        </a:p>
      </dgm:t>
    </dgm:pt>
    <dgm:pt modelId="{0AE3676C-A82E-4E86-B8F4-8A5C6EAE39BC}" type="parTrans" cxnId="{5AAD6277-110A-4C30-8A87-8B7E69A080A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19AD786-A442-4D40-A420-B12F16DEC624}" type="sibTrans" cxnId="{5AAD6277-110A-4C30-8A87-8B7E69A080A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5AAF439-16B0-4D34-A211-9A6A505DB3EF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3.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hạn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máy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tính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3174D7C-7209-4FB6-B8D8-204D3B53DCDA}" type="parTrans" cxnId="{3BCB916A-D214-4532-9FDD-31857484449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FFED316-5DF5-440A-9F1D-55D844965D23}" type="sibTrans" cxnId="{3BCB916A-D214-4532-9FDD-31857484449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21A36D4-D520-447C-AD32-FF78BDA3E5E7}" type="pres">
      <dgm:prSet presAssocID="{7FFD9ED8-D5B9-464D-8243-F5FE93486050}" presName="Name0" presStyleCnt="0">
        <dgm:presLayoutVars>
          <dgm:chMax val="7"/>
          <dgm:chPref val="7"/>
          <dgm:dir/>
        </dgm:presLayoutVars>
      </dgm:prSet>
      <dgm:spPr/>
    </dgm:pt>
    <dgm:pt modelId="{0BC53ECB-6E62-498C-99C1-17733959FE7E}" type="pres">
      <dgm:prSet presAssocID="{7FFD9ED8-D5B9-464D-8243-F5FE93486050}" presName="Name1" presStyleCnt="0"/>
      <dgm:spPr/>
    </dgm:pt>
    <dgm:pt modelId="{BA8FDF7B-7F1D-48F8-BACC-B7B55DFA0E8C}" type="pres">
      <dgm:prSet presAssocID="{7FFD9ED8-D5B9-464D-8243-F5FE93486050}" presName="cycle" presStyleCnt="0"/>
      <dgm:spPr/>
    </dgm:pt>
    <dgm:pt modelId="{83E64870-3939-4F0C-8652-D5EC4ADC980A}" type="pres">
      <dgm:prSet presAssocID="{7FFD9ED8-D5B9-464D-8243-F5FE93486050}" presName="srcNode" presStyleLbl="node1" presStyleIdx="0" presStyleCnt="3"/>
      <dgm:spPr/>
    </dgm:pt>
    <dgm:pt modelId="{E96043D5-F367-46A1-81B8-FF79F2AEB3A1}" type="pres">
      <dgm:prSet presAssocID="{7FFD9ED8-D5B9-464D-8243-F5FE93486050}" presName="conn" presStyleLbl="parChTrans1D2" presStyleIdx="0" presStyleCnt="1"/>
      <dgm:spPr/>
    </dgm:pt>
    <dgm:pt modelId="{7D9DB215-1F7A-4313-A5B0-DE40D55C82BB}" type="pres">
      <dgm:prSet presAssocID="{7FFD9ED8-D5B9-464D-8243-F5FE93486050}" presName="extraNode" presStyleLbl="node1" presStyleIdx="0" presStyleCnt="3"/>
      <dgm:spPr/>
    </dgm:pt>
    <dgm:pt modelId="{BB7F9F51-332A-46D7-8C89-4E1AF035B83B}" type="pres">
      <dgm:prSet presAssocID="{7FFD9ED8-D5B9-464D-8243-F5FE93486050}" presName="dstNode" presStyleLbl="node1" presStyleIdx="0" presStyleCnt="3"/>
      <dgm:spPr/>
    </dgm:pt>
    <dgm:pt modelId="{AC72C040-91BA-48B2-8B2A-EC293973ACA3}" type="pres">
      <dgm:prSet presAssocID="{4684D3AF-EC49-4732-8397-DE16A6596708}" presName="text_1" presStyleLbl="node1" presStyleIdx="0" presStyleCnt="3" custScaleX="97642" custScaleY="72780" custLinFactNeighborX="-102" custLinFactNeighborY="-51389">
        <dgm:presLayoutVars>
          <dgm:bulletEnabled val="1"/>
        </dgm:presLayoutVars>
      </dgm:prSet>
      <dgm:spPr/>
    </dgm:pt>
    <dgm:pt modelId="{1611EF32-D7BD-4425-8BDA-CD328BF086EC}" type="pres">
      <dgm:prSet presAssocID="{4684D3AF-EC49-4732-8397-DE16A6596708}" presName="accent_1" presStyleCnt="0"/>
      <dgm:spPr/>
    </dgm:pt>
    <dgm:pt modelId="{63FA6DD4-6964-4131-8DDD-F7880ACA66F3}" type="pres">
      <dgm:prSet presAssocID="{4684D3AF-EC49-4732-8397-DE16A6596708}" presName="accentRepeatNode" presStyleLbl="solidFgAcc1" presStyleIdx="0" presStyleCnt="3" custScaleX="82815" custScaleY="72780" custLinFactNeighborX="-6409" custLinFactNeighborY="-40943"/>
      <dgm:spPr/>
    </dgm:pt>
    <dgm:pt modelId="{D8238FF7-B71C-409C-8544-487844E821DD}" type="pres">
      <dgm:prSet presAssocID="{BEAE31C2-3C22-4BF3-89B1-65F903213842}" presName="text_2" presStyleLbl="node1" presStyleIdx="1" presStyleCnt="3" custScaleX="103011" custScaleY="93337" custLinFactNeighborX="-1565" custLinFactNeighborY="-72779">
        <dgm:presLayoutVars>
          <dgm:bulletEnabled val="1"/>
        </dgm:presLayoutVars>
      </dgm:prSet>
      <dgm:spPr/>
    </dgm:pt>
    <dgm:pt modelId="{2E5AF438-A3F2-4EED-BE17-753CCC6259C8}" type="pres">
      <dgm:prSet presAssocID="{BEAE31C2-3C22-4BF3-89B1-65F903213842}" presName="accent_2" presStyleCnt="0"/>
      <dgm:spPr/>
    </dgm:pt>
    <dgm:pt modelId="{78ED609F-3122-4156-B02F-D241D3FE8FDB}" type="pres">
      <dgm:prSet presAssocID="{BEAE31C2-3C22-4BF3-89B1-65F903213842}" presName="accentRepeatNode" presStyleLbl="solidFgAcc1" presStyleIdx="1" presStyleCnt="3" custScaleX="78723" custScaleY="76441" custLinFactNeighborX="-2480" custLinFactNeighborY="-58222"/>
      <dgm:spPr/>
    </dgm:pt>
    <dgm:pt modelId="{37718081-48D4-4549-B9EE-22E3025DCCE7}" type="pres">
      <dgm:prSet presAssocID="{F5AAF439-16B0-4D34-A211-9A6A505DB3EF}" presName="text_3" presStyleLbl="node1" presStyleIdx="2" presStyleCnt="3" custScaleY="62222" custLinFactNeighborX="1936" custLinFactNeighborY="-15556">
        <dgm:presLayoutVars>
          <dgm:bulletEnabled val="1"/>
        </dgm:presLayoutVars>
      </dgm:prSet>
      <dgm:spPr/>
    </dgm:pt>
    <dgm:pt modelId="{C9EA6E36-54E4-4FCB-A9D1-45F1C5C3ABA9}" type="pres">
      <dgm:prSet presAssocID="{F5AAF439-16B0-4D34-A211-9A6A505DB3EF}" presName="accent_3" presStyleCnt="0"/>
      <dgm:spPr/>
    </dgm:pt>
    <dgm:pt modelId="{145BA67D-E66A-4B58-9A10-250233F0CBB4}" type="pres">
      <dgm:prSet presAssocID="{F5AAF439-16B0-4D34-A211-9A6A505DB3EF}" presName="accentRepeatNode" presStyleLbl="solidFgAcc1" presStyleIdx="2" presStyleCnt="3" custScaleX="78679" custScaleY="71111" custLinFactNeighborX="7111" custLinFactNeighborY="-13333"/>
      <dgm:spPr/>
    </dgm:pt>
  </dgm:ptLst>
  <dgm:cxnLst>
    <dgm:cxn modelId="{6F9B4802-95D3-43AA-AD0B-0304D2D78B99}" srcId="{7FFD9ED8-D5B9-464D-8243-F5FE93486050}" destId="{4684D3AF-EC49-4732-8397-DE16A6596708}" srcOrd="0" destOrd="0" parTransId="{5A1AAE6D-94B6-48BD-AC71-58470E4BC18B}" sibTransId="{50C72965-D205-4E11-8B86-FBB074C81F12}"/>
    <dgm:cxn modelId="{0C9CD743-3EA6-463F-ACA3-676DCE992457}" type="presOf" srcId="{F5AAF439-16B0-4D34-A211-9A6A505DB3EF}" destId="{37718081-48D4-4549-B9EE-22E3025DCCE7}" srcOrd="0" destOrd="0" presId="urn:microsoft.com/office/officeart/2008/layout/VerticalCurvedList"/>
    <dgm:cxn modelId="{3BCB916A-D214-4532-9FDD-31857484449A}" srcId="{7FFD9ED8-D5B9-464D-8243-F5FE93486050}" destId="{F5AAF439-16B0-4D34-A211-9A6A505DB3EF}" srcOrd="2" destOrd="0" parTransId="{03174D7C-7209-4FB6-B8D8-204D3B53DCDA}" sibTransId="{0FFED316-5DF5-440A-9F1D-55D844965D23}"/>
    <dgm:cxn modelId="{C4FF4353-2402-42AC-8A6F-68B7D62EA362}" type="presOf" srcId="{7FFD9ED8-D5B9-464D-8243-F5FE93486050}" destId="{E21A36D4-D520-447C-AD32-FF78BDA3E5E7}" srcOrd="0" destOrd="0" presId="urn:microsoft.com/office/officeart/2008/layout/VerticalCurvedList"/>
    <dgm:cxn modelId="{5AAD6277-110A-4C30-8A87-8B7E69A080AA}" srcId="{7FFD9ED8-D5B9-464D-8243-F5FE93486050}" destId="{BEAE31C2-3C22-4BF3-89B1-65F903213842}" srcOrd="1" destOrd="0" parTransId="{0AE3676C-A82E-4E86-B8F4-8A5C6EAE39BC}" sibTransId="{219AD786-A442-4D40-A420-B12F16DEC624}"/>
    <dgm:cxn modelId="{C7EA2A87-630A-4DE6-89E1-721C8E199757}" type="presOf" srcId="{50C72965-D205-4E11-8B86-FBB074C81F12}" destId="{E96043D5-F367-46A1-81B8-FF79F2AEB3A1}" srcOrd="0" destOrd="0" presId="urn:microsoft.com/office/officeart/2008/layout/VerticalCurvedList"/>
    <dgm:cxn modelId="{91C9C1C3-797D-46FA-ADEB-A88BB8CEEC6E}" type="presOf" srcId="{BEAE31C2-3C22-4BF3-89B1-65F903213842}" destId="{D8238FF7-B71C-409C-8544-487844E821DD}" srcOrd="0" destOrd="0" presId="urn:microsoft.com/office/officeart/2008/layout/VerticalCurvedList"/>
    <dgm:cxn modelId="{B68E73EC-DC14-4A26-9B75-543B0EAC7473}" type="presOf" srcId="{4684D3AF-EC49-4732-8397-DE16A6596708}" destId="{AC72C040-91BA-48B2-8B2A-EC293973ACA3}" srcOrd="0" destOrd="0" presId="urn:microsoft.com/office/officeart/2008/layout/VerticalCurvedList"/>
    <dgm:cxn modelId="{450A0858-9018-46D2-BE8B-7442CD855991}" type="presParOf" srcId="{E21A36D4-D520-447C-AD32-FF78BDA3E5E7}" destId="{0BC53ECB-6E62-498C-99C1-17733959FE7E}" srcOrd="0" destOrd="0" presId="urn:microsoft.com/office/officeart/2008/layout/VerticalCurvedList"/>
    <dgm:cxn modelId="{79753106-1718-4174-8F2D-4DFAC683DB7D}" type="presParOf" srcId="{0BC53ECB-6E62-498C-99C1-17733959FE7E}" destId="{BA8FDF7B-7F1D-48F8-BACC-B7B55DFA0E8C}" srcOrd="0" destOrd="0" presId="urn:microsoft.com/office/officeart/2008/layout/VerticalCurvedList"/>
    <dgm:cxn modelId="{A7A51BF8-3065-4C13-BB56-791E3AEF0E49}" type="presParOf" srcId="{BA8FDF7B-7F1D-48F8-BACC-B7B55DFA0E8C}" destId="{83E64870-3939-4F0C-8652-D5EC4ADC980A}" srcOrd="0" destOrd="0" presId="urn:microsoft.com/office/officeart/2008/layout/VerticalCurvedList"/>
    <dgm:cxn modelId="{BD75F391-2071-48BF-A495-B93C22BFEFBE}" type="presParOf" srcId="{BA8FDF7B-7F1D-48F8-BACC-B7B55DFA0E8C}" destId="{E96043D5-F367-46A1-81B8-FF79F2AEB3A1}" srcOrd="1" destOrd="0" presId="urn:microsoft.com/office/officeart/2008/layout/VerticalCurvedList"/>
    <dgm:cxn modelId="{D857FC3E-7CF7-4F54-839B-2BFA7CB0364C}" type="presParOf" srcId="{BA8FDF7B-7F1D-48F8-BACC-B7B55DFA0E8C}" destId="{7D9DB215-1F7A-4313-A5B0-DE40D55C82BB}" srcOrd="2" destOrd="0" presId="urn:microsoft.com/office/officeart/2008/layout/VerticalCurvedList"/>
    <dgm:cxn modelId="{C9368CEE-7316-4964-A67E-1CB1BF12A74F}" type="presParOf" srcId="{BA8FDF7B-7F1D-48F8-BACC-B7B55DFA0E8C}" destId="{BB7F9F51-332A-46D7-8C89-4E1AF035B83B}" srcOrd="3" destOrd="0" presId="urn:microsoft.com/office/officeart/2008/layout/VerticalCurvedList"/>
    <dgm:cxn modelId="{5B94D811-0513-4782-97B8-19A2D7A996CB}" type="presParOf" srcId="{0BC53ECB-6E62-498C-99C1-17733959FE7E}" destId="{AC72C040-91BA-48B2-8B2A-EC293973ACA3}" srcOrd="1" destOrd="0" presId="urn:microsoft.com/office/officeart/2008/layout/VerticalCurvedList"/>
    <dgm:cxn modelId="{209C23FE-F798-4FC4-909D-53788850A8DB}" type="presParOf" srcId="{0BC53ECB-6E62-498C-99C1-17733959FE7E}" destId="{1611EF32-D7BD-4425-8BDA-CD328BF086EC}" srcOrd="2" destOrd="0" presId="urn:microsoft.com/office/officeart/2008/layout/VerticalCurvedList"/>
    <dgm:cxn modelId="{B53BB073-508C-4CD2-AC6C-7024165C5A2F}" type="presParOf" srcId="{1611EF32-D7BD-4425-8BDA-CD328BF086EC}" destId="{63FA6DD4-6964-4131-8DDD-F7880ACA66F3}" srcOrd="0" destOrd="0" presId="urn:microsoft.com/office/officeart/2008/layout/VerticalCurvedList"/>
    <dgm:cxn modelId="{B7B704CD-E93D-44EB-8088-BF660C64D67F}" type="presParOf" srcId="{0BC53ECB-6E62-498C-99C1-17733959FE7E}" destId="{D8238FF7-B71C-409C-8544-487844E821DD}" srcOrd="3" destOrd="0" presId="urn:microsoft.com/office/officeart/2008/layout/VerticalCurvedList"/>
    <dgm:cxn modelId="{D9C00B41-3369-4E84-88EE-C207E49B2ED7}" type="presParOf" srcId="{0BC53ECB-6E62-498C-99C1-17733959FE7E}" destId="{2E5AF438-A3F2-4EED-BE17-753CCC6259C8}" srcOrd="4" destOrd="0" presId="urn:microsoft.com/office/officeart/2008/layout/VerticalCurvedList"/>
    <dgm:cxn modelId="{14A56AD2-ECB0-41F6-B660-3856F5B1E072}" type="presParOf" srcId="{2E5AF438-A3F2-4EED-BE17-753CCC6259C8}" destId="{78ED609F-3122-4156-B02F-D241D3FE8FDB}" srcOrd="0" destOrd="0" presId="urn:microsoft.com/office/officeart/2008/layout/VerticalCurvedList"/>
    <dgm:cxn modelId="{4D45CAA6-DFA8-432C-A029-F3BC8ACD1B78}" type="presParOf" srcId="{0BC53ECB-6E62-498C-99C1-17733959FE7E}" destId="{37718081-48D4-4549-B9EE-22E3025DCCE7}" srcOrd="5" destOrd="0" presId="urn:microsoft.com/office/officeart/2008/layout/VerticalCurvedList"/>
    <dgm:cxn modelId="{73AE7F64-2D50-4EF4-927E-10F6E8F57B9E}" type="presParOf" srcId="{0BC53ECB-6E62-498C-99C1-17733959FE7E}" destId="{C9EA6E36-54E4-4FCB-A9D1-45F1C5C3ABA9}" srcOrd="6" destOrd="0" presId="urn:microsoft.com/office/officeart/2008/layout/VerticalCurvedList"/>
    <dgm:cxn modelId="{5D268E0C-5BA4-4945-A17D-516B87514CF0}" type="presParOf" srcId="{C9EA6E36-54E4-4FCB-A9D1-45F1C5C3ABA9}" destId="{145BA67D-E66A-4B58-9A10-250233F0CB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043D5-F367-46A1-81B8-FF79F2AEB3A1}">
      <dsp:nvSpPr>
        <dsp:cNvPr id="0" name=""/>
        <dsp:cNvSpPr/>
      </dsp:nvSpPr>
      <dsp:spPr>
        <a:xfrm>
          <a:off x="-7812464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2C040-91BA-48B2-8B2A-EC293973ACA3}">
      <dsp:nvSpPr>
        <dsp:cNvPr id="0" name=""/>
        <dsp:cNvSpPr/>
      </dsp:nvSpPr>
      <dsp:spPr>
        <a:xfrm>
          <a:off x="977159" y="167623"/>
          <a:ext cx="7886690" cy="998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điện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dụng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7159" y="167623"/>
        <a:ext cx="7886690" cy="998250"/>
      </dsp:txXfrm>
    </dsp:sp>
    <dsp:sp modelId="{63FA6DD4-6964-4131-8DDD-F7880ACA66F3}">
      <dsp:nvSpPr>
        <dsp:cNvPr id="0" name=""/>
        <dsp:cNvSpPr/>
      </dsp:nvSpPr>
      <dsp:spPr>
        <a:xfrm>
          <a:off x="70354" y="45725"/>
          <a:ext cx="1419863" cy="1247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38FF7-B71C-409C-8544-487844E821DD}">
      <dsp:nvSpPr>
        <dsp:cNvPr id="0" name=""/>
        <dsp:cNvSpPr/>
      </dsp:nvSpPr>
      <dsp:spPr>
        <a:xfrm>
          <a:off x="1156044" y="1790658"/>
          <a:ext cx="7806763" cy="1280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vì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sao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cụ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tin</a:t>
          </a:r>
        </a:p>
      </dsp:txBody>
      <dsp:txXfrm>
        <a:off x="1156044" y="1790658"/>
        <a:ext cx="7806763" cy="1280210"/>
      </dsp:txXfrm>
    </dsp:sp>
    <dsp:sp modelId="{78ED609F-3122-4156-B02F-D241D3FE8FDB}">
      <dsp:nvSpPr>
        <dsp:cNvPr id="0" name=""/>
        <dsp:cNvSpPr/>
      </dsp:nvSpPr>
      <dsp:spPr>
        <a:xfrm>
          <a:off x="671372" y="1775493"/>
          <a:ext cx="1349705" cy="1310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18081-48D4-4549-B9EE-22E3025DCCE7}">
      <dsp:nvSpPr>
        <dsp:cNvPr id="0" name=""/>
        <dsp:cNvSpPr/>
      </dsp:nvSpPr>
      <dsp:spPr>
        <a:xfrm>
          <a:off x="1046530" y="4846315"/>
          <a:ext cx="8077149" cy="853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3.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khả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tính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6530" y="4846315"/>
        <a:ext cx="8077149" cy="853436"/>
      </dsp:txXfrm>
    </dsp:sp>
    <dsp:sp modelId="{145BA67D-E66A-4B58-9A10-250233F0CBB4}">
      <dsp:nvSpPr>
        <dsp:cNvPr id="0" name=""/>
        <dsp:cNvSpPr/>
      </dsp:nvSpPr>
      <dsp:spPr>
        <a:xfrm>
          <a:off x="337610" y="4648206"/>
          <a:ext cx="1348951" cy="1219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651F-F906-4019-AB0B-92C4E0AAE8C5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839CA-1E29-4586-BCC3-48A2D344A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19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581033" y="5875067"/>
            <a:ext cx="84676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067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21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4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3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7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5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8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6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01/10/2021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13434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6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90BFE-402E-48A4-8864-CCE92243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8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01/10/2021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2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01/10/2021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01/10/2021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01/10/2021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5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01/10/2021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5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   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599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C80E-C263-49B9-98D0-4EC950C79067}" type="datetimeFigureOut">
              <a:rPr lang="en-US" smtClean="0"/>
              <a:t>01/10/2021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D883D-CA20-4A2A-80A5-58D34B5B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01/10/2021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6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1014849" y="269082"/>
            <a:ext cx="10308480" cy="13414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4000" dirty="0" err="1">
                <a:solidFill>
                  <a:schemeClr val="accent1"/>
                </a:solidFill>
              </a:rPr>
              <a:t>Bài</a:t>
            </a:r>
            <a:r>
              <a:rPr lang="en-US" sz="4000" dirty="0">
                <a:solidFill>
                  <a:schemeClr val="accent1"/>
                </a:solidFill>
              </a:rPr>
              <a:t> 3</a:t>
            </a:r>
            <a:r>
              <a:rPr lang="en-US" sz="4000">
                <a:solidFill>
                  <a:schemeClr val="accent1"/>
                </a:solidFill>
              </a:rPr>
              <a:t>: </a:t>
            </a:r>
            <a:br>
              <a:rPr lang="en-US" sz="4000" i="1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MÁY TÍNH TRONG HOẠT ĐỘNG THÔNG TIN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11323329" y="136200"/>
            <a:ext cx="759919" cy="88567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 rot="20529694">
            <a:off x="10728189" y="573546"/>
            <a:ext cx="433460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11654725" y="1198022"/>
            <a:ext cx="308411" cy="2996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2" name="Google Shape;266;p19"/>
          <p:cNvSpPr/>
          <p:nvPr/>
        </p:nvSpPr>
        <p:spPr>
          <a:xfrm rot="19762844">
            <a:off x="10944629" y="120920"/>
            <a:ext cx="346385" cy="33123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3" name="Google Shape;267;p19"/>
          <p:cNvSpPr/>
          <p:nvPr/>
        </p:nvSpPr>
        <p:spPr>
          <a:xfrm rot="1684764">
            <a:off x="11196408" y="1136699"/>
            <a:ext cx="309628" cy="2777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" name="AutoShape 2" descr="Cấu tạo của máy tính (PC / laptop) gồm những bộ phận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20" y="1722118"/>
            <a:ext cx="9175773" cy="51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0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395" y="1729632"/>
            <a:ext cx="529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20" y="15241"/>
            <a:ext cx="2164080" cy="2164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6394" y="2978280"/>
            <a:ext cx="9993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167641"/>
            <a:ext cx="216408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5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8190037A-7F51-4BBE-A7CF-732EA2960167}"/>
              </a:ext>
            </a:extLst>
          </p:cNvPr>
          <p:cNvSpPr/>
          <p:nvPr/>
        </p:nvSpPr>
        <p:spPr>
          <a:xfrm>
            <a:off x="1080655" y="1246909"/>
            <a:ext cx="9972827" cy="4203865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266700"/>
            <a:ext cx="3962400" cy="1379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98900" y="2649069"/>
            <a:ext cx="9825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20" y="0"/>
            <a:ext cx="216408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0733" y="3994145"/>
            <a:ext cx="4287947" cy="42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033883" y="4059424"/>
            <a:ext cx="4935847" cy="4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spcBef>
                <a:spcPts val="0"/>
              </a:spcBef>
              <a:spcAft>
                <a:spcPts val="1067"/>
              </a:spcAft>
              <a:buSzPts val="18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1588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96840" y="2164080"/>
            <a:ext cx="1280160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32247" y="242054"/>
            <a:ext cx="2771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22" y="1137986"/>
            <a:ext cx="3740158" cy="248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6" y="1212684"/>
            <a:ext cx="3619500" cy="241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73758" y="53340"/>
            <a:ext cx="3418869" cy="2507889"/>
            <a:chOff x="7673758" y="53340"/>
            <a:chExt cx="3418869" cy="2507889"/>
          </a:xfrm>
        </p:grpSpPr>
        <p:sp>
          <p:nvSpPr>
            <p:cNvPr id="3" name="Rectangle 2"/>
            <p:cNvSpPr/>
            <p:nvPr/>
          </p:nvSpPr>
          <p:spPr>
            <a:xfrm>
              <a:off x="8022083" y="1976454"/>
              <a:ext cx="27222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Lái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758" y="53340"/>
              <a:ext cx="3418869" cy="1923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42280" y="1358784"/>
            <a:ext cx="4950480" cy="3905584"/>
            <a:chOff x="542280" y="1358784"/>
            <a:chExt cx="4950480" cy="3905584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80" y="1358784"/>
              <a:ext cx="4950480" cy="33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82159" y="4679593"/>
              <a:ext cx="42707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đỗ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74095" y="3008944"/>
            <a:ext cx="4418197" cy="3024713"/>
            <a:chOff x="7174095" y="3396807"/>
            <a:chExt cx="4418197" cy="3024713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573" y="3396807"/>
              <a:ext cx="3825240" cy="2524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174095" y="5836745"/>
              <a:ext cx="44181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buýt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lái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53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" y="1187428"/>
            <a:ext cx="3427096" cy="22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32247" y="242054"/>
            <a:ext cx="275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30" y="1187428"/>
            <a:ext cx="3321830" cy="249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0" y="3856240"/>
            <a:ext cx="3417570" cy="22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47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11430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61912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6784" y="945516"/>
            <a:ext cx="9993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5006" y="1991305"/>
            <a:ext cx="5571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FD72A-2039-45EA-8ACF-36988B7E55A9}"/>
              </a:ext>
            </a:extLst>
          </p:cNvPr>
          <p:cNvSpPr txBox="1"/>
          <p:nvPr/>
        </p:nvSpPr>
        <p:spPr>
          <a:xfrm>
            <a:off x="6405006" y="3665715"/>
            <a:ext cx="5687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266700"/>
            <a:ext cx="3962400" cy="1379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Rectangle 2"/>
          <p:cNvSpPr/>
          <p:nvPr/>
        </p:nvSpPr>
        <p:spPr>
          <a:xfrm>
            <a:off x="898900" y="2649069"/>
            <a:ext cx="9825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20" y="0"/>
            <a:ext cx="216408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7650"/>
              </p:ext>
            </p:extLst>
          </p:nvPr>
        </p:nvGraphicFramePr>
        <p:xfrm>
          <a:off x="45720" y="944031"/>
          <a:ext cx="7161866" cy="55871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20610">
                  <a:extLst>
                    <a:ext uri="{9D8B030D-6E8A-4147-A177-3AD203B41FA5}">
                      <a16:colId xmlns:a16="http://schemas.microsoft.com/office/drawing/2014/main" val="3573358110"/>
                    </a:ext>
                  </a:extLst>
                </a:gridCol>
                <a:gridCol w="1617611">
                  <a:extLst>
                    <a:ext uri="{9D8B030D-6E8A-4147-A177-3AD203B41FA5}">
                      <a16:colId xmlns:a16="http://schemas.microsoft.com/office/drawing/2014/main" val="3356661622"/>
                    </a:ext>
                  </a:extLst>
                </a:gridCol>
                <a:gridCol w="1923645">
                  <a:extLst>
                    <a:ext uri="{9D8B030D-6E8A-4147-A177-3AD203B41FA5}">
                      <a16:colId xmlns:a16="http://schemas.microsoft.com/office/drawing/2014/main" val="3409346962"/>
                    </a:ext>
                  </a:extLst>
                </a:gridCol>
              </a:tblGrid>
              <a:tr h="983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2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2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22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2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22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chưa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endParaRPr lang="en-US" sz="22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957209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80551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10190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731988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Quét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27366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 th</a:t>
                      </a:r>
                      <a:r>
                        <a:rPr lang="vi-VN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ơng</a:t>
                      </a:r>
                      <a:endParaRPr lang="en-US" sz="2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760678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Ngửi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448662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 tác nhạc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Nếm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2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2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" y="2286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0459" y="246400"/>
            <a:ext cx="688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Google Shape;865;p48"/>
          <p:cNvSpPr/>
          <p:nvPr/>
        </p:nvSpPr>
        <p:spPr>
          <a:xfrm>
            <a:off x="4283251" y="1969218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6" name="Google Shape;865;p48"/>
          <p:cNvSpPr/>
          <p:nvPr/>
        </p:nvSpPr>
        <p:spPr>
          <a:xfrm>
            <a:off x="4283251" y="2436061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7" name="Google Shape;865;p48"/>
          <p:cNvSpPr/>
          <p:nvPr/>
        </p:nvSpPr>
        <p:spPr>
          <a:xfrm>
            <a:off x="4283251" y="2894090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8" name="Google Shape;865;p48"/>
          <p:cNvSpPr/>
          <p:nvPr/>
        </p:nvSpPr>
        <p:spPr>
          <a:xfrm>
            <a:off x="4283251" y="3376872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9" name="Google Shape;865;p48"/>
          <p:cNvSpPr/>
          <p:nvPr/>
        </p:nvSpPr>
        <p:spPr>
          <a:xfrm>
            <a:off x="6091802" y="3835618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10" name="Google Shape;865;p48"/>
          <p:cNvSpPr/>
          <p:nvPr/>
        </p:nvSpPr>
        <p:spPr>
          <a:xfrm>
            <a:off x="6091802" y="4307424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11" name="Google Shape;865;p48"/>
          <p:cNvSpPr/>
          <p:nvPr/>
        </p:nvSpPr>
        <p:spPr>
          <a:xfrm>
            <a:off x="5886052" y="276143"/>
            <a:ext cx="411500" cy="402177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865;p48"/>
          <p:cNvSpPr/>
          <p:nvPr/>
        </p:nvSpPr>
        <p:spPr>
          <a:xfrm>
            <a:off x="6091802" y="4758065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13" name="Google Shape;865;p48"/>
          <p:cNvSpPr/>
          <p:nvPr/>
        </p:nvSpPr>
        <p:spPr>
          <a:xfrm>
            <a:off x="6091802" y="5208706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14" name="Google Shape;865;p48"/>
          <p:cNvSpPr/>
          <p:nvPr/>
        </p:nvSpPr>
        <p:spPr>
          <a:xfrm>
            <a:off x="4285461" y="5666707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15" name="Google Shape;865;p48"/>
          <p:cNvSpPr/>
          <p:nvPr/>
        </p:nvSpPr>
        <p:spPr>
          <a:xfrm>
            <a:off x="4283251" y="6133550"/>
            <a:ext cx="350964" cy="3282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540" y="1820082"/>
            <a:ext cx="44808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8738601"/>
              </p:ext>
            </p:extLst>
          </p:nvPr>
        </p:nvGraphicFramePr>
        <p:xfrm>
          <a:off x="3068320" y="0"/>
          <a:ext cx="91236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137160" y="1524000"/>
            <a:ext cx="3550920" cy="324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167273"/>
            <a:ext cx="7333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20" y="5712353"/>
            <a:ext cx="7333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  <a:tabLst>
                <a:tab pos="3368675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.</a:t>
            </a:r>
          </a:p>
          <a:p>
            <a:pPr marL="342900" indent="-342900" algn="just">
              <a:buFont typeface="Courier New" pitchFamily="49" charset="0"/>
              <a:buChar char="o"/>
              <a:tabLst>
                <a:tab pos="3368675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6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2339" y="411480"/>
            <a:ext cx="5277899" cy="1402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262" y="3223925"/>
            <a:ext cx="11252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9" y="137159"/>
            <a:ext cx="3128849" cy="31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1201341"/>
            <a:ext cx="11597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Cho các thiết bị số:</a:t>
            </a:r>
          </a:p>
          <a:p>
            <a:r>
              <a:rPr lang="vi-VN" sz="2400" i="1" dirty="0">
                <a:latin typeface="+mj-lt"/>
              </a:rPr>
              <a:t>1) Diện thoại thông minh,      </a:t>
            </a:r>
            <a:r>
              <a:rPr lang="vi-VN" sz="2400" i="1">
                <a:latin typeface="+mj-lt"/>
              </a:rPr>
              <a:t> </a:t>
            </a:r>
            <a:r>
              <a:rPr lang="en-US" sz="2400" i="1">
                <a:latin typeface="+mj-lt"/>
              </a:rPr>
              <a:t>  </a:t>
            </a:r>
            <a:r>
              <a:rPr lang="vi-VN" sz="2400" i="1">
                <a:latin typeface="+mj-lt"/>
              </a:rPr>
              <a:t>4</a:t>
            </a:r>
            <a:r>
              <a:rPr lang="vi-VN" sz="2400" i="1" dirty="0">
                <a:latin typeface="+mj-lt"/>
              </a:rPr>
              <a:t>) Laptop có camera và micro,</a:t>
            </a:r>
          </a:p>
          <a:p>
            <a:r>
              <a:rPr lang="vi-VN" sz="2400" i="1" dirty="0">
                <a:latin typeface="+mj-lt"/>
              </a:rPr>
              <a:t>2) Máy ảnh số                           5) Máy tính để bàn (không gần camera và micro).</a:t>
            </a:r>
          </a:p>
          <a:p>
            <a:r>
              <a:rPr lang="en-US" sz="2400" i="1" dirty="0">
                <a:latin typeface="+mj-lt"/>
              </a:rPr>
              <a:t>3</a:t>
            </a:r>
            <a:r>
              <a:rPr lang="vi-VN" sz="2400" i="1">
                <a:latin typeface="+mj-lt"/>
              </a:rPr>
              <a:t>) </a:t>
            </a:r>
            <a:r>
              <a:rPr lang="vi-VN" sz="2400" i="1" dirty="0">
                <a:latin typeface="+mj-lt"/>
              </a:rPr>
              <a:t>Máy ghi âm số.</a:t>
            </a:r>
          </a:p>
          <a:p>
            <a:r>
              <a:rPr lang="vi-VN" sz="2400" b="1" dirty="0">
                <a:latin typeface="+mj-lt"/>
              </a:rPr>
              <a:t>Em hãy cho biết thiết bị nào có thể:</a:t>
            </a:r>
          </a:p>
          <a:p>
            <a:r>
              <a:rPr lang="vi-VN" sz="2400" dirty="0">
                <a:latin typeface="+mj-lt"/>
              </a:rPr>
              <a:t>a) Thu nhận trực tiếp thông tin dạng âm thanh (biết nghe)</a:t>
            </a:r>
          </a:p>
          <a:p>
            <a:r>
              <a:rPr lang="vi-VN" sz="2400" dirty="0">
                <a:latin typeface="+mj-lt"/>
              </a:rPr>
              <a:t>b) Thu nhận trực tiếp thông </a:t>
            </a:r>
            <a:r>
              <a:rPr lang="vi-VN" sz="2400">
                <a:latin typeface="+mj-lt"/>
              </a:rPr>
              <a:t>tin dạng h</a:t>
            </a:r>
            <a:r>
              <a:rPr lang="en-US" sz="2400">
                <a:latin typeface="+mj-lt"/>
              </a:rPr>
              <a:t>ình ảnh</a:t>
            </a:r>
            <a:r>
              <a:rPr lang="vi-VN" sz="2400">
                <a:latin typeface="+mj-lt"/>
              </a:rPr>
              <a:t> </a:t>
            </a:r>
            <a:r>
              <a:rPr lang="vi-VN" sz="2400" dirty="0">
                <a:latin typeface="+mj-lt"/>
              </a:rPr>
              <a:t>( biết nhìn)</a:t>
            </a:r>
            <a:endParaRPr lang="en-US" sz="2400" dirty="0">
              <a:latin typeface="+mj-lt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Thu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4) Laptop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camera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micro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Thu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hình ảnh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: 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4) Laptop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camera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micro, 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      </a:t>
            </a:r>
            <a:r>
              <a:rPr lang="en-US" sz="2400" dirty="0">
                <a:latin typeface="+mj-lt"/>
              </a:rPr>
              <a:t>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8040" cy="107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[Cánh diều] Giải tin học 6 bài 3: Máy tính trong hoạt động thông tin [nid:7268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71" y="3199805"/>
            <a:ext cx="5641657" cy="29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3920" y="1326386"/>
            <a:ext cx="10835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Em hãy vẽ hình mô tả các bước cơ bản xử lý thông tin của máy tính</a:t>
            </a:r>
          </a:p>
          <a:p>
            <a:r>
              <a:rPr lang="vi-VN" sz="2800" dirty="0">
                <a:latin typeface="+mj-lt"/>
              </a:rPr>
              <a:t>Gợi ý: Vận dụng các kiến thức đã học ở cấp tiểu học và Hình 1 trang 9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5240" cy="104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3920" y="2676585"/>
            <a:ext cx="8366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tin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30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4693920" cy="8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" y="1192798"/>
            <a:ext cx="10271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Em hãy cho biết, máy tính hay con người làm tốt hơn trong những việc sau:</a:t>
            </a:r>
          </a:p>
          <a:p>
            <a:r>
              <a:rPr lang="vi-VN" sz="2400" dirty="0">
                <a:latin typeface="+mj-lt"/>
              </a:rPr>
              <a:t>1. Thu nhận thông tin, văn bản, hình ảnh, âm thanh và lưu trữ dữ liệu</a:t>
            </a:r>
          </a:p>
          <a:p>
            <a:r>
              <a:rPr lang="vi-VN" sz="2400" dirty="0">
                <a:latin typeface="+mj-lt"/>
              </a:rPr>
              <a:t>2. Thu nhận thông tin, khứu giác, vị giác, xúc giác</a:t>
            </a:r>
          </a:p>
          <a:p>
            <a:r>
              <a:rPr lang="vi-VN" sz="2400" dirty="0">
                <a:latin typeface="+mj-lt"/>
              </a:rPr>
              <a:t>3. Tính toán, xử lý thông tin</a:t>
            </a:r>
          </a:p>
          <a:p>
            <a:r>
              <a:rPr lang="vi-VN" sz="2400" dirty="0">
                <a:latin typeface="+mj-lt"/>
              </a:rPr>
              <a:t>4. Sáng tác văn học, nghệ thuật</a:t>
            </a:r>
          </a:p>
          <a:p>
            <a:r>
              <a:rPr lang="vi-VN" sz="2400" dirty="0">
                <a:latin typeface="+mj-lt"/>
              </a:rPr>
              <a:t>5. Trao đổi thông tin văn bản, hình ảnh, âm thanh</a:t>
            </a:r>
            <a:endParaRPr lang="en-US" sz="2400" dirty="0">
              <a:latin typeface="+mj-lt"/>
            </a:endParaRPr>
          </a:p>
          <a:p>
            <a:pPr algn="ctr"/>
            <a:r>
              <a:rPr lang="vi-VN" sz="2400" b="1" dirty="0">
                <a:latin typeface="+mj-lt"/>
              </a:rPr>
              <a:t>Trả lời: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1. Thu nhận thông tin, văn bản, hình ảnh, âm thanh và lưu trữ dữ liệu - máy tính</a:t>
            </a:r>
          </a:p>
          <a:p>
            <a:r>
              <a:rPr lang="vi-VN" sz="2400" dirty="0">
                <a:latin typeface="+mj-lt"/>
              </a:rPr>
              <a:t>2. Thu nhận thông tin, khứu giác, vị giác, xúc giác - con người</a:t>
            </a:r>
          </a:p>
          <a:p>
            <a:r>
              <a:rPr lang="vi-VN" sz="2400" dirty="0">
                <a:latin typeface="+mj-lt"/>
              </a:rPr>
              <a:t>3. Tính toán, xử lý thông tin - máy tính</a:t>
            </a:r>
          </a:p>
          <a:p>
            <a:r>
              <a:rPr lang="vi-VN" sz="2400" dirty="0">
                <a:latin typeface="+mj-lt"/>
              </a:rPr>
              <a:t>4. Sáng tác văn học, nghệ thuật - con người</a:t>
            </a:r>
          </a:p>
          <a:p>
            <a:r>
              <a:rPr lang="vi-VN" sz="2400" dirty="0">
                <a:latin typeface="+mj-lt"/>
              </a:rPr>
              <a:t>5. Trao đổi thông tin văn bản, hình ảnh, âm thanh - máy tính</a:t>
            </a:r>
          </a:p>
          <a:p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4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860271" y="1405364"/>
            <a:ext cx="6743700" cy="40703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normalizeH="1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18900000" algn="ctr" rotWithShape="0">
                    <a:srgbClr val="FFCCCC"/>
                  </a:outerShdw>
                </a:effectLst>
                <a:latin typeface="Times New Roman"/>
                <a:cs typeface="Times New Roman"/>
              </a:rPr>
              <a:t>XIN CHÂN THÀNH </a:t>
            </a:r>
          </a:p>
          <a:p>
            <a:pPr algn="ctr"/>
            <a:r>
              <a:rPr lang="vi-VN" sz="4400" b="1" kern="10" normalizeH="1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18900000" algn="ctr" rotWithShape="0">
                    <a:srgbClr val="FFCCCC"/>
                  </a:outerShdw>
                </a:effectLst>
                <a:latin typeface="Times New Roman"/>
                <a:cs typeface="Times New Roman"/>
              </a:rPr>
              <a:t>CẢM ƠN </a:t>
            </a:r>
            <a:endParaRPr lang="en-US" sz="4400" b="1" kern="10" normalizeH="1" dirty="0">
              <a:ln w="19050">
                <a:solidFill>
                  <a:srgbClr val="99CC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18900000" algn="ctr" rotWithShape="0">
                  <a:srgbClr val="FFCCCC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3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158" y="45204"/>
            <a:ext cx="2798365" cy="5943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167" y="1040693"/>
            <a:ext cx="1562434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59015" y="1194581"/>
            <a:ext cx="1112997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3" y="1811758"/>
            <a:ext cx="1897633" cy="109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21" y="1961659"/>
            <a:ext cx="1146046" cy="10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44" y="4639180"/>
            <a:ext cx="1411743" cy="141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27" y="1781381"/>
            <a:ext cx="1571486" cy="15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3" y="4664477"/>
            <a:ext cx="1778508" cy="122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12" y="4732033"/>
            <a:ext cx="1780840" cy="12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23" y="1887291"/>
            <a:ext cx="1864467" cy="98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701" y="4704232"/>
            <a:ext cx="1360669" cy="136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32" y="2017953"/>
            <a:ext cx="2401243" cy="9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81606" y="2867640"/>
            <a:ext cx="1986441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2762257" y="2896528"/>
            <a:ext cx="1928733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ipad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8298606" y="2937584"/>
            <a:ext cx="986167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26661" y="5901702"/>
            <a:ext cx="1496332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2671454" y="6035053"/>
            <a:ext cx="848502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Micro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4188003" y="6055590"/>
            <a:ext cx="2044149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10821397" y="6055590"/>
            <a:ext cx="684803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USB</a:t>
            </a:r>
            <a:endParaRPr lang="en-US" sz="20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59" y="4649237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788441" y="6074081"/>
            <a:ext cx="1496332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8300039" y="1194581"/>
            <a:ext cx="1069524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9957" y="4301443"/>
            <a:ext cx="1069524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3255" y="4239070"/>
            <a:ext cx="1261884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8946" y="4103738"/>
            <a:ext cx="1261884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86217" y="1040693"/>
            <a:ext cx="2272139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72439" y="3885127"/>
            <a:ext cx="2272139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167" y="4037213"/>
            <a:ext cx="1112997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252288" y="1040693"/>
            <a:ext cx="1562434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Text Placeholder 1"/>
          <p:cNvSpPr txBox="1">
            <a:spLocks/>
          </p:cNvSpPr>
          <p:nvPr/>
        </p:nvSpPr>
        <p:spPr>
          <a:xfrm>
            <a:off x="3215641" y="32785"/>
            <a:ext cx="8935569" cy="4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spcBef>
                <a:spcPts val="0"/>
              </a:spcBef>
              <a:spcAft>
                <a:spcPts val="1067"/>
              </a:spcAft>
              <a:buSzPts val="18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1588"/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" y="1811758"/>
            <a:ext cx="1897633" cy="109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19" y="1961659"/>
            <a:ext cx="1146046" cy="10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42" y="4639180"/>
            <a:ext cx="1411743" cy="141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25" y="1781381"/>
            <a:ext cx="1571486" cy="15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10" y="4732033"/>
            <a:ext cx="1780840" cy="12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21" y="1887291"/>
            <a:ext cx="1864467" cy="98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30" y="2017953"/>
            <a:ext cx="2401243" cy="9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073016" y="2983237"/>
            <a:ext cx="684996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 vi</a:t>
            </a:r>
            <a:endParaRPr 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10440021" y="2885809"/>
            <a:ext cx="1160895" cy="400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55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FF18C-09F2-484C-813E-3FFDE9A93388}"/>
              </a:ext>
            </a:extLst>
          </p:cNvPr>
          <p:cNvSpPr txBox="1"/>
          <p:nvPr/>
        </p:nvSpPr>
        <p:spPr>
          <a:xfrm>
            <a:off x="457200" y="1264169"/>
            <a:ext cx="11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201D7-4A45-4679-BB55-9A2BAE6DAAED}"/>
              </a:ext>
            </a:extLst>
          </p:cNvPr>
          <p:cNvSpPr txBox="1"/>
          <p:nvPr/>
        </p:nvSpPr>
        <p:spPr>
          <a:xfrm>
            <a:off x="457200" y="2240784"/>
            <a:ext cx="11362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USB; CD; DVD; ổ cứng: Có thể chứa các thông tin, chương trình, tài liệu, hình ảnh,…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A189C-5843-4EEE-8C73-115A85ED1054}"/>
              </a:ext>
            </a:extLst>
          </p:cNvPr>
          <p:cNvSpPr txBox="1"/>
          <p:nvPr/>
        </p:nvSpPr>
        <p:spPr>
          <a:xfrm>
            <a:off x="457200" y="3559178"/>
            <a:ext cx="11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 số; máy ảnh số; máy ghi âm số: Dùng để quay phim, chụp ảnh, ghi âm và ghi dữ liệu vào bộ nhớ.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2F32E-BC74-452A-B607-5892BB357C5D}"/>
              </a:ext>
            </a:extLst>
          </p:cNvPr>
          <p:cNvSpPr txBox="1"/>
          <p:nvPr/>
        </p:nvSpPr>
        <p:spPr>
          <a:xfrm>
            <a:off x="457200" y="4513285"/>
            <a:ext cx="11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thoại thông minh: Thực hiện các hoạt động thu nhận, lưu trữ, xử lí, truyền thông tin.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E899-A250-4999-B13D-499D6E00D09B}"/>
              </a:ext>
            </a:extLst>
          </p:cNvPr>
          <p:cNvSpPr txBox="1"/>
          <p:nvPr/>
        </p:nvSpPr>
        <p:spPr>
          <a:xfrm>
            <a:off x="161364" y="578224"/>
            <a:ext cx="69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03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720" y="640080"/>
            <a:ext cx="3688080" cy="1402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5327" y="2887872"/>
            <a:ext cx="8911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20" y="15241"/>
            <a:ext cx="216408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5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0733" y="3783745"/>
            <a:ext cx="4287947" cy="42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033883" y="3769864"/>
            <a:ext cx="4935847" cy="4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spcBef>
                <a:spcPts val="0"/>
              </a:spcBef>
              <a:spcAft>
                <a:spcPts val="1067"/>
              </a:spcAft>
              <a:buSzPts val="18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738" indent="1588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96840" y="2164080"/>
            <a:ext cx="1280160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6" y="956711"/>
            <a:ext cx="4129184" cy="262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18" y="1135043"/>
            <a:ext cx="4039556" cy="22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32247" y="242054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0733" y="3783745"/>
            <a:ext cx="4287947" cy="42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033883" y="3769864"/>
            <a:ext cx="4935847" cy="4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spcBef>
                <a:spcPts val="0"/>
              </a:spcBef>
              <a:spcAft>
                <a:spcPts val="1067"/>
              </a:spcAft>
              <a:buSzPts val="18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738" indent="1588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96840" y="2164080"/>
            <a:ext cx="1280160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32247" y="242054"/>
            <a:ext cx="2630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6" y="1135043"/>
            <a:ext cx="3992880" cy="23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03" y="991965"/>
            <a:ext cx="3992880" cy="266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04" y="53340"/>
            <a:ext cx="4302643" cy="236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0733" y="3783745"/>
            <a:ext cx="4287947" cy="42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641983" y="4167380"/>
            <a:ext cx="4935847" cy="4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spcBef>
                <a:spcPts val="0"/>
              </a:spcBef>
              <a:spcAft>
                <a:spcPts val="1067"/>
              </a:spcAft>
              <a:buSzPts val="18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738" indent="1588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98720" y="2164080"/>
            <a:ext cx="1280160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32247" y="242054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86" y="1677950"/>
            <a:ext cx="3319240" cy="248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2" y="1136537"/>
            <a:ext cx="3827145" cy="254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53340"/>
            <a:ext cx="2910840" cy="746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90733" y="3783745"/>
            <a:ext cx="4287947" cy="42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033883" y="3769864"/>
            <a:ext cx="4935847" cy="4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spcBef>
                <a:spcPts val="0"/>
              </a:spcBef>
              <a:spcAft>
                <a:spcPts val="1067"/>
              </a:spcAft>
              <a:buSzPts val="18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738" indent="1588"/>
            <a:r>
              <a:rPr lang="en-US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96840" y="2164080"/>
            <a:ext cx="1280160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32247" y="242054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3" y="1288195"/>
            <a:ext cx="3801158" cy="228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0857"/>
            <a:ext cx="4069080" cy="25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1289</Words>
  <Application>Microsoft Office PowerPoint</Application>
  <PresentationFormat>Widescreen</PresentationFormat>
  <Paragraphs>147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Georgia</vt:lpstr>
      <vt:lpstr>Times New Roman</vt:lpstr>
      <vt:lpstr>Wingdings</vt:lpstr>
      <vt:lpstr>2_Office Theme</vt:lpstr>
      <vt:lpstr>3_Office Theme</vt:lpstr>
      <vt:lpstr>Introducing PowerPoint 2010</vt:lpstr>
      <vt:lpstr>Bài 3:  MÁY TÍNH TRONG HOẠT ĐỘNG THÔNG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Bình Phạm</cp:lastModifiedBy>
  <cp:revision>227</cp:revision>
  <dcterms:created xsi:type="dcterms:W3CDTF">2021-04-26T03:08:32Z</dcterms:created>
  <dcterms:modified xsi:type="dcterms:W3CDTF">2021-10-01T02:56:35Z</dcterms:modified>
</cp:coreProperties>
</file>